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0" r:id="rId3"/>
    <p:sldId id="283" r:id="rId4"/>
    <p:sldId id="271" r:id="rId5"/>
    <p:sldId id="284" r:id="rId6"/>
    <p:sldId id="285" r:id="rId7"/>
    <p:sldId id="275" r:id="rId8"/>
    <p:sldId id="286" r:id="rId9"/>
    <p:sldId id="287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2034"/>
    <a:srgbClr val="C72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6DE58C-137A-4ABD-8DF3-EA452557DB1F}" v="6" dt="2024-01-06T16:37:43.9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an Trung Anh 20214989" userId="398755f6-6123-41d3-a5ef-bf6d40f1566f" providerId="ADAL" clId="{C86DE58C-137A-4ABD-8DF3-EA452557DB1F}"/>
    <pc:docChg chg="custSel addSld delSld modSld">
      <pc:chgData name="Tran Trung Anh 20214989" userId="398755f6-6123-41d3-a5ef-bf6d40f1566f" providerId="ADAL" clId="{C86DE58C-137A-4ABD-8DF3-EA452557DB1F}" dt="2024-01-06T16:37:46.910" v="356" actId="478"/>
      <pc:docMkLst>
        <pc:docMk/>
      </pc:docMkLst>
      <pc:sldChg chg="modSp del mod">
        <pc:chgData name="Tran Trung Anh 20214989" userId="398755f6-6123-41d3-a5ef-bf6d40f1566f" providerId="ADAL" clId="{C86DE58C-137A-4ABD-8DF3-EA452557DB1F}" dt="2024-01-05T16:03:24.563" v="49" actId="47"/>
        <pc:sldMkLst>
          <pc:docMk/>
          <pc:sldMk cId="221433772" sldId="260"/>
        </pc:sldMkLst>
        <pc:spChg chg="mod">
          <ac:chgData name="Tran Trung Anh 20214989" userId="398755f6-6123-41d3-a5ef-bf6d40f1566f" providerId="ADAL" clId="{C86DE58C-137A-4ABD-8DF3-EA452557DB1F}" dt="2024-01-05T16:03:06.923" v="48" actId="20577"/>
          <ac:spMkLst>
            <pc:docMk/>
            <pc:sldMk cId="221433772" sldId="260"/>
            <ac:spMk id="5" creationId="{2F624F53-A927-4D23-B6F2-B5B9906095D5}"/>
          </ac:spMkLst>
        </pc:spChg>
      </pc:sldChg>
      <pc:sldChg chg="del">
        <pc:chgData name="Tran Trung Anh 20214989" userId="398755f6-6123-41d3-a5ef-bf6d40f1566f" providerId="ADAL" clId="{C86DE58C-137A-4ABD-8DF3-EA452557DB1F}" dt="2024-01-05T16:05:19.613" v="224" actId="47"/>
        <pc:sldMkLst>
          <pc:docMk/>
          <pc:sldMk cId="64084651" sldId="261"/>
        </pc:sldMkLst>
      </pc:sldChg>
      <pc:sldChg chg="del">
        <pc:chgData name="Tran Trung Anh 20214989" userId="398755f6-6123-41d3-a5ef-bf6d40f1566f" providerId="ADAL" clId="{C86DE58C-137A-4ABD-8DF3-EA452557DB1F}" dt="2024-01-05T16:05:31.070" v="228" actId="47"/>
        <pc:sldMkLst>
          <pc:docMk/>
          <pc:sldMk cId="2287700220" sldId="264"/>
        </pc:sldMkLst>
      </pc:sldChg>
      <pc:sldChg chg="del">
        <pc:chgData name="Tran Trung Anh 20214989" userId="398755f6-6123-41d3-a5ef-bf6d40f1566f" providerId="ADAL" clId="{C86DE58C-137A-4ABD-8DF3-EA452557DB1F}" dt="2024-01-05T16:02:24.364" v="0" actId="47"/>
        <pc:sldMkLst>
          <pc:docMk/>
          <pc:sldMk cId="473652811" sldId="269"/>
        </pc:sldMkLst>
      </pc:sldChg>
      <pc:sldChg chg="delSp modSp mod">
        <pc:chgData name="Tran Trung Anh 20214989" userId="398755f6-6123-41d3-a5ef-bf6d40f1566f" providerId="ADAL" clId="{C86DE58C-137A-4ABD-8DF3-EA452557DB1F}" dt="2024-01-06T16:36:51.568" v="340" actId="478"/>
        <pc:sldMkLst>
          <pc:docMk/>
          <pc:sldMk cId="1237325033" sldId="270"/>
        </pc:sldMkLst>
        <pc:spChg chg="del">
          <ac:chgData name="Tran Trung Anh 20214989" userId="398755f6-6123-41d3-a5ef-bf6d40f1566f" providerId="ADAL" clId="{C86DE58C-137A-4ABD-8DF3-EA452557DB1F}" dt="2024-01-06T16:36:47.171" v="339" actId="478"/>
          <ac:spMkLst>
            <pc:docMk/>
            <pc:sldMk cId="1237325033" sldId="270"/>
            <ac:spMk id="9" creationId="{10F55387-7D1B-40AE-AAA8-87E995E0090B}"/>
          </ac:spMkLst>
        </pc:spChg>
        <pc:spChg chg="del">
          <ac:chgData name="Tran Trung Anh 20214989" userId="398755f6-6123-41d3-a5ef-bf6d40f1566f" providerId="ADAL" clId="{C86DE58C-137A-4ABD-8DF3-EA452557DB1F}" dt="2024-01-06T16:36:51.568" v="340" actId="478"/>
          <ac:spMkLst>
            <pc:docMk/>
            <pc:sldMk cId="1237325033" sldId="270"/>
            <ac:spMk id="14" creationId="{A251478E-DC54-4AA9-95CF-CC7379DE63F4}"/>
          </ac:spMkLst>
        </pc:spChg>
        <pc:spChg chg="mod">
          <ac:chgData name="Tran Trung Anh 20214989" userId="398755f6-6123-41d3-a5ef-bf6d40f1566f" providerId="ADAL" clId="{C86DE58C-137A-4ABD-8DF3-EA452557DB1F}" dt="2024-01-05T16:03:47.647" v="99" actId="20577"/>
          <ac:spMkLst>
            <pc:docMk/>
            <pc:sldMk cId="1237325033" sldId="270"/>
            <ac:spMk id="15" creationId="{5AFA0DC5-4C54-4ABA-9C4D-82FCB0DD847D}"/>
          </ac:spMkLst>
        </pc:spChg>
      </pc:sldChg>
      <pc:sldChg chg="delSp modSp mod">
        <pc:chgData name="Tran Trung Anh 20214989" userId="398755f6-6123-41d3-a5ef-bf6d40f1566f" providerId="ADAL" clId="{C86DE58C-137A-4ABD-8DF3-EA452557DB1F}" dt="2024-01-06T16:37:11.432" v="346" actId="478"/>
        <pc:sldMkLst>
          <pc:docMk/>
          <pc:sldMk cId="1460258129" sldId="271"/>
        </pc:sldMkLst>
        <pc:spChg chg="del">
          <ac:chgData name="Tran Trung Anh 20214989" userId="398755f6-6123-41d3-a5ef-bf6d40f1566f" providerId="ADAL" clId="{C86DE58C-137A-4ABD-8DF3-EA452557DB1F}" dt="2024-01-06T16:37:09.563" v="345" actId="478"/>
          <ac:spMkLst>
            <pc:docMk/>
            <pc:sldMk cId="1460258129" sldId="271"/>
            <ac:spMk id="10" creationId="{6F1C8B3B-4C01-4804-B529-4A4FAD28ABC2}"/>
          </ac:spMkLst>
        </pc:spChg>
        <pc:spChg chg="mod">
          <ac:chgData name="Tran Trung Anh 20214989" userId="398755f6-6123-41d3-a5ef-bf6d40f1566f" providerId="ADAL" clId="{C86DE58C-137A-4ABD-8DF3-EA452557DB1F}" dt="2024-01-05T16:04:28.457" v="163" actId="14100"/>
          <ac:spMkLst>
            <pc:docMk/>
            <pc:sldMk cId="1460258129" sldId="271"/>
            <ac:spMk id="15" creationId="{5AFA0DC5-4C54-4ABA-9C4D-82FCB0DD847D}"/>
          </ac:spMkLst>
        </pc:spChg>
        <pc:picChg chg="del">
          <ac:chgData name="Tran Trung Anh 20214989" userId="398755f6-6123-41d3-a5ef-bf6d40f1566f" providerId="ADAL" clId="{C86DE58C-137A-4ABD-8DF3-EA452557DB1F}" dt="2024-01-06T16:37:11.432" v="346" actId="478"/>
          <ac:picMkLst>
            <pc:docMk/>
            <pc:sldMk cId="1460258129" sldId="271"/>
            <ac:picMk id="1026" creationId="{3277F343-557A-4417-A40E-3C6CA57F5438}"/>
          </ac:picMkLst>
        </pc:picChg>
      </pc:sldChg>
      <pc:sldChg chg="del">
        <pc:chgData name="Tran Trung Anh 20214989" userId="398755f6-6123-41d3-a5ef-bf6d40f1566f" providerId="ADAL" clId="{C86DE58C-137A-4ABD-8DF3-EA452557DB1F}" dt="2024-01-05T16:05:24.408" v="225" actId="47"/>
        <pc:sldMkLst>
          <pc:docMk/>
          <pc:sldMk cId="420132330" sldId="272"/>
        </pc:sldMkLst>
      </pc:sldChg>
      <pc:sldChg chg="del">
        <pc:chgData name="Tran Trung Anh 20214989" userId="398755f6-6123-41d3-a5ef-bf6d40f1566f" providerId="ADAL" clId="{C86DE58C-137A-4ABD-8DF3-EA452557DB1F}" dt="2024-01-05T16:05:25.877" v="226" actId="47"/>
        <pc:sldMkLst>
          <pc:docMk/>
          <pc:sldMk cId="861903452" sldId="273"/>
        </pc:sldMkLst>
      </pc:sldChg>
      <pc:sldChg chg="del">
        <pc:chgData name="Tran Trung Anh 20214989" userId="398755f6-6123-41d3-a5ef-bf6d40f1566f" providerId="ADAL" clId="{C86DE58C-137A-4ABD-8DF3-EA452557DB1F}" dt="2024-01-05T16:05:27.317" v="227" actId="47"/>
        <pc:sldMkLst>
          <pc:docMk/>
          <pc:sldMk cId="3011787926" sldId="274"/>
        </pc:sldMkLst>
      </pc:sldChg>
      <pc:sldChg chg="delSp modSp mod">
        <pc:chgData name="Tran Trung Anh 20214989" userId="398755f6-6123-41d3-a5ef-bf6d40f1566f" providerId="ADAL" clId="{C86DE58C-137A-4ABD-8DF3-EA452557DB1F}" dt="2024-01-06T16:37:31.776" v="352" actId="478"/>
        <pc:sldMkLst>
          <pc:docMk/>
          <pc:sldMk cId="3133362884" sldId="275"/>
        </pc:sldMkLst>
        <pc:spChg chg="del">
          <ac:chgData name="Tran Trung Anh 20214989" userId="398755f6-6123-41d3-a5ef-bf6d40f1566f" providerId="ADAL" clId="{C86DE58C-137A-4ABD-8DF3-EA452557DB1F}" dt="2024-01-06T16:37:31.776" v="352" actId="478"/>
          <ac:spMkLst>
            <pc:docMk/>
            <pc:sldMk cId="3133362884" sldId="275"/>
            <ac:spMk id="9" creationId="{10F55387-7D1B-40AE-AAA8-87E995E0090B}"/>
          </ac:spMkLst>
        </pc:spChg>
        <pc:spChg chg="mod">
          <ac:chgData name="Tran Trung Anh 20214989" userId="398755f6-6123-41d3-a5ef-bf6d40f1566f" providerId="ADAL" clId="{C86DE58C-137A-4ABD-8DF3-EA452557DB1F}" dt="2024-01-05T16:06:26.526" v="319" actId="14100"/>
          <ac:spMkLst>
            <pc:docMk/>
            <pc:sldMk cId="3133362884" sldId="275"/>
            <ac:spMk id="15" creationId="{5AFA0DC5-4C54-4ABA-9C4D-82FCB0DD847D}"/>
          </ac:spMkLst>
        </pc:spChg>
        <pc:picChg chg="del">
          <ac:chgData name="Tran Trung Anh 20214989" userId="398755f6-6123-41d3-a5ef-bf6d40f1566f" providerId="ADAL" clId="{C86DE58C-137A-4ABD-8DF3-EA452557DB1F}" dt="2024-01-06T16:37:28.911" v="351" actId="478"/>
          <ac:picMkLst>
            <pc:docMk/>
            <pc:sldMk cId="3133362884" sldId="275"/>
            <ac:picMk id="1030" creationId="{66660DC4-2AAA-4D48-A281-4DB458FCBE01}"/>
          </ac:picMkLst>
        </pc:picChg>
      </pc:sldChg>
      <pc:sldChg chg="del">
        <pc:chgData name="Tran Trung Anh 20214989" userId="398755f6-6123-41d3-a5ef-bf6d40f1566f" providerId="ADAL" clId="{C86DE58C-137A-4ABD-8DF3-EA452557DB1F}" dt="2024-01-05T16:05:33.113" v="229" actId="47"/>
        <pc:sldMkLst>
          <pc:docMk/>
          <pc:sldMk cId="6455090" sldId="276"/>
        </pc:sldMkLst>
      </pc:sldChg>
      <pc:sldChg chg="del">
        <pc:chgData name="Tran Trung Anh 20214989" userId="398755f6-6123-41d3-a5ef-bf6d40f1566f" providerId="ADAL" clId="{C86DE58C-137A-4ABD-8DF3-EA452557DB1F}" dt="2024-01-05T16:05:33.910" v="230" actId="47"/>
        <pc:sldMkLst>
          <pc:docMk/>
          <pc:sldMk cId="3447497961" sldId="277"/>
        </pc:sldMkLst>
      </pc:sldChg>
      <pc:sldChg chg="del">
        <pc:chgData name="Tran Trung Anh 20214989" userId="398755f6-6123-41d3-a5ef-bf6d40f1566f" providerId="ADAL" clId="{C86DE58C-137A-4ABD-8DF3-EA452557DB1F}" dt="2024-01-05T16:05:34.367" v="231" actId="47"/>
        <pc:sldMkLst>
          <pc:docMk/>
          <pc:sldMk cId="3706322764" sldId="278"/>
        </pc:sldMkLst>
      </pc:sldChg>
      <pc:sldChg chg="del">
        <pc:chgData name="Tran Trung Anh 20214989" userId="398755f6-6123-41d3-a5ef-bf6d40f1566f" providerId="ADAL" clId="{C86DE58C-137A-4ABD-8DF3-EA452557DB1F}" dt="2024-01-05T16:05:34.927" v="232" actId="47"/>
        <pc:sldMkLst>
          <pc:docMk/>
          <pc:sldMk cId="2221610613" sldId="279"/>
        </pc:sldMkLst>
      </pc:sldChg>
      <pc:sldChg chg="del">
        <pc:chgData name="Tran Trung Anh 20214989" userId="398755f6-6123-41d3-a5ef-bf6d40f1566f" providerId="ADAL" clId="{C86DE58C-137A-4ABD-8DF3-EA452557DB1F}" dt="2024-01-05T16:05:35.347" v="233" actId="47"/>
        <pc:sldMkLst>
          <pc:docMk/>
          <pc:sldMk cId="2299857925" sldId="280"/>
        </pc:sldMkLst>
      </pc:sldChg>
      <pc:sldChg chg="del">
        <pc:chgData name="Tran Trung Anh 20214989" userId="398755f6-6123-41d3-a5ef-bf6d40f1566f" providerId="ADAL" clId="{C86DE58C-137A-4ABD-8DF3-EA452557DB1F}" dt="2024-01-05T16:05:41.557" v="234" actId="47"/>
        <pc:sldMkLst>
          <pc:docMk/>
          <pc:sldMk cId="1207650967" sldId="281"/>
        </pc:sldMkLst>
      </pc:sldChg>
      <pc:sldChg chg="del">
        <pc:chgData name="Tran Trung Anh 20214989" userId="398755f6-6123-41d3-a5ef-bf6d40f1566f" providerId="ADAL" clId="{C86DE58C-137A-4ABD-8DF3-EA452557DB1F}" dt="2024-01-05T16:05:42.296" v="235" actId="47"/>
        <pc:sldMkLst>
          <pc:docMk/>
          <pc:sldMk cId="4249803065" sldId="282"/>
        </pc:sldMkLst>
      </pc:sldChg>
      <pc:sldChg chg="delSp modSp mod">
        <pc:chgData name="Tran Trung Anh 20214989" userId="398755f6-6123-41d3-a5ef-bf6d40f1566f" providerId="ADAL" clId="{C86DE58C-137A-4ABD-8DF3-EA452557DB1F}" dt="2024-01-06T16:37:04.677" v="344" actId="478"/>
        <pc:sldMkLst>
          <pc:docMk/>
          <pc:sldMk cId="3468587239" sldId="283"/>
        </pc:sldMkLst>
        <pc:spChg chg="del">
          <ac:chgData name="Tran Trung Anh 20214989" userId="398755f6-6123-41d3-a5ef-bf6d40f1566f" providerId="ADAL" clId="{C86DE58C-137A-4ABD-8DF3-EA452557DB1F}" dt="2024-01-06T16:36:59.802" v="342" actId="478"/>
          <ac:spMkLst>
            <pc:docMk/>
            <pc:sldMk cId="3468587239" sldId="283"/>
            <ac:spMk id="9" creationId="{10F55387-7D1B-40AE-AAA8-87E995E0090B}"/>
          </ac:spMkLst>
        </pc:spChg>
        <pc:spChg chg="del">
          <ac:chgData name="Tran Trung Anh 20214989" userId="398755f6-6123-41d3-a5ef-bf6d40f1566f" providerId="ADAL" clId="{C86DE58C-137A-4ABD-8DF3-EA452557DB1F}" dt="2024-01-06T16:37:04.677" v="344" actId="478"/>
          <ac:spMkLst>
            <pc:docMk/>
            <pc:sldMk cId="3468587239" sldId="283"/>
            <ac:spMk id="14" creationId="{A251478E-DC54-4AA9-95CF-CC7379DE63F4}"/>
          </ac:spMkLst>
        </pc:spChg>
        <pc:spChg chg="mod">
          <ac:chgData name="Tran Trung Anh 20214989" userId="398755f6-6123-41d3-a5ef-bf6d40f1566f" providerId="ADAL" clId="{C86DE58C-137A-4ABD-8DF3-EA452557DB1F}" dt="2024-01-05T16:04:00.767" v="126" actId="20577"/>
          <ac:spMkLst>
            <pc:docMk/>
            <pc:sldMk cId="3468587239" sldId="283"/>
            <ac:spMk id="15" creationId="{5AFA0DC5-4C54-4ABA-9C4D-82FCB0DD847D}"/>
          </ac:spMkLst>
        </pc:spChg>
        <pc:picChg chg="del">
          <ac:chgData name="Tran Trung Anh 20214989" userId="398755f6-6123-41d3-a5ef-bf6d40f1566f" providerId="ADAL" clId="{C86DE58C-137A-4ABD-8DF3-EA452557DB1F}" dt="2024-01-06T16:36:56.690" v="341" actId="478"/>
          <ac:picMkLst>
            <pc:docMk/>
            <pc:sldMk cId="3468587239" sldId="283"/>
            <ac:picMk id="11" creationId="{9A73F55D-B7B8-4F31-A8BB-8F0435D2EAE5}"/>
          </ac:picMkLst>
        </pc:picChg>
        <pc:picChg chg="del">
          <ac:chgData name="Tran Trung Anh 20214989" userId="398755f6-6123-41d3-a5ef-bf6d40f1566f" providerId="ADAL" clId="{C86DE58C-137A-4ABD-8DF3-EA452557DB1F}" dt="2024-01-06T16:37:01.553" v="343" actId="478"/>
          <ac:picMkLst>
            <pc:docMk/>
            <pc:sldMk cId="3468587239" sldId="283"/>
            <ac:picMk id="12" creationId="{3DA5970F-0144-45CE-BD31-3C351D616949}"/>
          </ac:picMkLst>
        </pc:picChg>
      </pc:sldChg>
      <pc:sldChg chg="delSp modSp add mod">
        <pc:chgData name="Tran Trung Anh 20214989" userId="398755f6-6123-41d3-a5ef-bf6d40f1566f" providerId="ADAL" clId="{C86DE58C-137A-4ABD-8DF3-EA452557DB1F}" dt="2024-01-06T16:37:20.340" v="348" actId="478"/>
        <pc:sldMkLst>
          <pc:docMk/>
          <pc:sldMk cId="3238234931" sldId="284"/>
        </pc:sldMkLst>
        <pc:spChg chg="del">
          <ac:chgData name="Tran Trung Anh 20214989" userId="398755f6-6123-41d3-a5ef-bf6d40f1566f" providerId="ADAL" clId="{C86DE58C-137A-4ABD-8DF3-EA452557DB1F}" dt="2024-01-06T16:37:18.611" v="347" actId="478"/>
          <ac:spMkLst>
            <pc:docMk/>
            <pc:sldMk cId="3238234931" sldId="284"/>
            <ac:spMk id="10" creationId="{6F1C8B3B-4C01-4804-B529-4A4FAD28ABC2}"/>
          </ac:spMkLst>
        </pc:spChg>
        <pc:spChg chg="mod">
          <ac:chgData name="Tran Trung Anh 20214989" userId="398755f6-6123-41d3-a5ef-bf6d40f1566f" providerId="ADAL" clId="{C86DE58C-137A-4ABD-8DF3-EA452557DB1F}" dt="2024-01-05T16:05:10.547" v="222" actId="20577"/>
          <ac:spMkLst>
            <pc:docMk/>
            <pc:sldMk cId="3238234931" sldId="284"/>
            <ac:spMk id="15" creationId="{5AFA0DC5-4C54-4ABA-9C4D-82FCB0DD847D}"/>
          </ac:spMkLst>
        </pc:spChg>
        <pc:picChg chg="del">
          <ac:chgData name="Tran Trung Anh 20214989" userId="398755f6-6123-41d3-a5ef-bf6d40f1566f" providerId="ADAL" clId="{C86DE58C-137A-4ABD-8DF3-EA452557DB1F}" dt="2024-01-06T16:37:20.340" v="348" actId="478"/>
          <ac:picMkLst>
            <pc:docMk/>
            <pc:sldMk cId="3238234931" sldId="284"/>
            <ac:picMk id="1026" creationId="{3277F343-557A-4417-A40E-3C6CA57F5438}"/>
          </ac:picMkLst>
        </pc:picChg>
      </pc:sldChg>
      <pc:sldChg chg="delSp add mod">
        <pc:chgData name="Tran Trung Anh 20214989" userId="398755f6-6123-41d3-a5ef-bf6d40f1566f" providerId="ADAL" clId="{C86DE58C-137A-4ABD-8DF3-EA452557DB1F}" dt="2024-01-06T16:37:25.339" v="350" actId="478"/>
        <pc:sldMkLst>
          <pc:docMk/>
          <pc:sldMk cId="3622693939" sldId="285"/>
        </pc:sldMkLst>
        <pc:spChg chg="del">
          <ac:chgData name="Tran Trung Anh 20214989" userId="398755f6-6123-41d3-a5ef-bf6d40f1566f" providerId="ADAL" clId="{C86DE58C-137A-4ABD-8DF3-EA452557DB1F}" dt="2024-01-06T16:37:23.789" v="349" actId="478"/>
          <ac:spMkLst>
            <pc:docMk/>
            <pc:sldMk cId="3622693939" sldId="285"/>
            <ac:spMk id="10" creationId="{6F1C8B3B-4C01-4804-B529-4A4FAD28ABC2}"/>
          </ac:spMkLst>
        </pc:spChg>
        <pc:picChg chg="del">
          <ac:chgData name="Tran Trung Anh 20214989" userId="398755f6-6123-41d3-a5ef-bf6d40f1566f" providerId="ADAL" clId="{C86DE58C-137A-4ABD-8DF3-EA452557DB1F}" dt="2024-01-06T16:37:25.339" v="350" actId="478"/>
          <ac:picMkLst>
            <pc:docMk/>
            <pc:sldMk cId="3622693939" sldId="285"/>
            <ac:picMk id="1026" creationId="{3277F343-557A-4417-A40E-3C6CA57F5438}"/>
          </ac:picMkLst>
        </pc:picChg>
      </pc:sldChg>
      <pc:sldChg chg="delSp add mod">
        <pc:chgData name="Tran Trung Anh 20214989" userId="398755f6-6123-41d3-a5ef-bf6d40f1566f" providerId="ADAL" clId="{C86DE58C-137A-4ABD-8DF3-EA452557DB1F}" dt="2024-01-06T16:37:40.428" v="354" actId="478"/>
        <pc:sldMkLst>
          <pc:docMk/>
          <pc:sldMk cId="1237602130" sldId="286"/>
        </pc:sldMkLst>
        <pc:spChg chg="del">
          <ac:chgData name="Tran Trung Anh 20214989" userId="398755f6-6123-41d3-a5ef-bf6d40f1566f" providerId="ADAL" clId="{C86DE58C-137A-4ABD-8DF3-EA452557DB1F}" dt="2024-01-06T16:37:40.428" v="354" actId="478"/>
          <ac:spMkLst>
            <pc:docMk/>
            <pc:sldMk cId="1237602130" sldId="286"/>
            <ac:spMk id="9" creationId="{10F55387-7D1B-40AE-AAA8-87E995E0090B}"/>
          </ac:spMkLst>
        </pc:spChg>
        <pc:picChg chg="del">
          <ac:chgData name="Tran Trung Anh 20214989" userId="398755f6-6123-41d3-a5ef-bf6d40f1566f" providerId="ADAL" clId="{C86DE58C-137A-4ABD-8DF3-EA452557DB1F}" dt="2024-01-06T16:37:36.532" v="353" actId="478"/>
          <ac:picMkLst>
            <pc:docMk/>
            <pc:sldMk cId="1237602130" sldId="286"/>
            <ac:picMk id="1030" creationId="{66660DC4-2AAA-4D48-A281-4DB458FCBE01}"/>
          </ac:picMkLst>
        </pc:picChg>
      </pc:sldChg>
      <pc:sldChg chg="delSp modSp add mod">
        <pc:chgData name="Tran Trung Anh 20214989" userId="398755f6-6123-41d3-a5ef-bf6d40f1566f" providerId="ADAL" clId="{C86DE58C-137A-4ABD-8DF3-EA452557DB1F}" dt="2024-01-06T16:37:46.910" v="356" actId="478"/>
        <pc:sldMkLst>
          <pc:docMk/>
          <pc:sldMk cId="2277882231" sldId="287"/>
        </pc:sldMkLst>
        <pc:spChg chg="del">
          <ac:chgData name="Tran Trung Anh 20214989" userId="398755f6-6123-41d3-a5ef-bf6d40f1566f" providerId="ADAL" clId="{C86DE58C-137A-4ABD-8DF3-EA452557DB1F}" dt="2024-01-06T16:37:46.910" v="356" actId="478"/>
          <ac:spMkLst>
            <pc:docMk/>
            <pc:sldMk cId="2277882231" sldId="287"/>
            <ac:spMk id="9" creationId="{10F55387-7D1B-40AE-AAA8-87E995E0090B}"/>
          </ac:spMkLst>
        </pc:spChg>
        <pc:spChg chg="mod">
          <ac:chgData name="Tran Trung Anh 20214989" userId="398755f6-6123-41d3-a5ef-bf6d40f1566f" providerId="ADAL" clId="{C86DE58C-137A-4ABD-8DF3-EA452557DB1F}" dt="2024-01-05T16:06:38.855" v="338" actId="20577"/>
          <ac:spMkLst>
            <pc:docMk/>
            <pc:sldMk cId="2277882231" sldId="287"/>
            <ac:spMk id="15" creationId="{5AFA0DC5-4C54-4ABA-9C4D-82FCB0DD847D}"/>
          </ac:spMkLst>
        </pc:spChg>
        <pc:picChg chg="del">
          <ac:chgData name="Tran Trung Anh 20214989" userId="398755f6-6123-41d3-a5ef-bf6d40f1566f" providerId="ADAL" clId="{C86DE58C-137A-4ABD-8DF3-EA452557DB1F}" dt="2024-01-06T16:37:43.980" v="355" actId="478"/>
          <ac:picMkLst>
            <pc:docMk/>
            <pc:sldMk cId="2277882231" sldId="287"/>
            <ac:picMk id="1030" creationId="{66660DC4-2AAA-4D48-A281-4DB458FCBE0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t>1/6/2024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1/6/2024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1/6/2024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5444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0A67C-0BC3-FFB4-A06E-743F2441F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A64FB-B8C9-CBB4-8E90-6A66E87F7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C5021-A247-0C0B-3885-149AB67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AF686-1760-45A5-B0C2-34FC4F302FB6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C2874-37E3-6D94-EC22-61969B968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2C91A-920A-F5D1-323B-A800C996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7AAF-CDA3-43C6-808C-D4976CF73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358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41BBE-A982-CAAD-4B30-92DC278A0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9A629-9127-C76F-8005-E0715C03A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DAA6A-D017-DA34-57BF-08EC10157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AF686-1760-45A5-B0C2-34FC4F302FB6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A768A-D168-B488-4CAA-23D742593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71197-6FA2-73CA-CB92-5331955D7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7AAF-CDA3-43C6-808C-D4976CF73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050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1/6/2024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1/6/2024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1/6/2024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1/6/2024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1/6/2024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1/6/2024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1/6/2024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9Slide.vn - 2019">
            <a:extLst>
              <a:ext uri="{FF2B5EF4-FFF2-40B4-BE49-F238E27FC236}">
                <a16:creationId xmlns:a16="http://schemas.microsoft.com/office/drawing/2014/main" id="{26CB6C45-5994-4627-8F76-6EDD75439A86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4B5F13EC-F71D-9494-5D5F-60C5FB36140D}"/>
              </a:ext>
            </a:extLst>
          </p:cNvPr>
          <p:cNvSpPr txBox="1"/>
          <p:nvPr/>
        </p:nvSpPr>
        <p:spPr>
          <a:xfrm>
            <a:off x="241738" y="1764759"/>
            <a:ext cx="1195026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sz="2800" dirty="0">
                <a:solidFill>
                  <a:srgbClr val="D02029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BÁO CÁO BÀI TẬP NHÓM</a:t>
            </a:r>
          </a:p>
          <a:p>
            <a:pPr algn="ctr"/>
            <a:r>
              <a:rPr lang="vi-VN" sz="2800" dirty="0">
                <a:solidFill>
                  <a:srgbClr val="D02029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LẬP TRÌNH HƯỚNG ĐỐI TƯỢNG</a:t>
            </a:r>
            <a:endParaRPr lang="en-US" sz="2800" dirty="0">
              <a:solidFill>
                <a:srgbClr val="D02029"/>
              </a:solidFill>
              <a:latin typeface="#9Slide02 Tieu de dai" panose="02000000000000000000" pitchFamily="2" charset="0"/>
              <a:ea typeface="#9Slide02 Tieu de dai" panose="0200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02473F-FC0F-9378-5FA8-64B621F06FC5}"/>
              </a:ext>
            </a:extLst>
          </p:cNvPr>
          <p:cNvSpPr txBox="1"/>
          <p:nvPr/>
        </p:nvSpPr>
        <p:spPr>
          <a:xfrm>
            <a:off x="241738" y="2980646"/>
            <a:ext cx="618008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565659"/>
                </a:solidFill>
                <a:latin typeface="#9Slide01 Noi dung ngan" panose="00000600000000000000" pitchFamily="2" charset="0"/>
              </a:rPr>
              <a:t>NHÓM</a:t>
            </a:r>
            <a:r>
              <a:rPr lang="en-US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 </a:t>
            </a:r>
            <a:r>
              <a:rPr lang="vi-VN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2</a:t>
            </a:r>
            <a:r>
              <a:rPr lang="en-US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:</a:t>
            </a:r>
            <a:endParaRPr lang="vi-VN" sz="2000" dirty="0">
              <a:solidFill>
                <a:srgbClr val="565659"/>
              </a:solidFill>
              <a:latin typeface="#9Slide01 Noi dung ngan" panose="00000600000000000000" pitchFamily="2" charset="0"/>
            </a:endParaRPr>
          </a:p>
          <a:p>
            <a:r>
              <a:rPr lang="vi-VN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1. NGUYỄN BÁ ANH - 20215260</a:t>
            </a:r>
            <a:endParaRPr lang="en-US" sz="2000" dirty="0">
              <a:solidFill>
                <a:srgbClr val="565659"/>
              </a:solidFill>
              <a:latin typeface="#9Slide01 Noi dung ngan" panose="00000600000000000000" pitchFamily="2" charset="0"/>
            </a:endParaRPr>
          </a:p>
          <a:p>
            <a:r>
              <a:rPr lang="en-US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2. </a:t>
            </a:r>
            <a:r>
              <a:rPr lang="vi-VN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PHẠM HẢI NAM ANH</a:t>
            </a:r>
            <a:r>
              <a:rPr lang="en-US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 - </a:t>
            </a:r>
            <a:r>
              <a:rPr lang="vi-VN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20214986</a:t>
            </a:r>
            <a:endParaRPr lang="en-US" sz="2000" dirty="0">
              <a:solidFill>
                <a:srgbClr val="565659"/>
              </a:solidFill>
              <a:latin typeface="#9Slide01 Noi dung ngan" panose="00000600000000000000" pitchFamily="2" charset="0"/>
            </a:endParaRPr>
          </a:p>
          <a:p>
            <a:r>
              <a:rPr lang="en-US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3. </a:t>
            </a:r>
            <a:r>
              <a:rPr lang="vi-VN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PHẠM PHAN ANH</a:t>
            </a:r>
            <a:r>
              <a:rPr lang="en-US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 – </a:t>
            </a:r>
            <a:r>
              <a:rPr lang="vi-VN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20210039</a:t>
            </a:r>
          </a:p>
          <a:p>
            <a:r>
              <a:rPr lang="vi-VN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4</a:t>
            </a:r>
            <a:r>
              <a:rPr lang="en-US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. </a:t>
            </a:r>
            <a:r>
              <a:rPr lang="en-US" sz="2000" dirty="0" err="1">
                <a:solidFill>
                  <a:srgbClr val="565659"/>
                </a:solidFill>
                <a:latin typeface="#9Slide01 Noi dung ngan" panose="00000600000000000000" pitchFamily="2" charset="0"/>
              </a:rPr>
              <a:t>TRẦN</a:t>
            </a:r>
            <a:r>
              <a:rPr lang="en-US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 TRUNG ANH – 20214989</a:t>
            </a:r>
            <a:endParaRPr lang="vi-VN" sz="2000" dirty="0">
              <a:solidFill>
                <a:srgbClr val="565659"/>
              </a:solidFill>
              <a:latin typeface="#9Slide01 Noi dung ngan" panose="00000600000000000000" pitchFamily="2" charset="0"/>
            </a:endParaRPr>
          </a:p>
          <a:p>
            <a:endParaRPr lang="vi-VN" sz="2000" dirty="0">
              <a:solidFill>
                <a:srgbClr val="565659"/>
              </a:solidFill>
              <a:latin typeface="#9Slide01 Noi dung ngan" panose="00000600000000000000" pitchFamily="2" charset="0"/>
            </a:endParaRPr>
          </a:p>
          <a:p>
            <a:r>
              <a:rPr lang="vi-VN" sz="2000" dirty="0">
                <a:solidFill>
                  <a:srgbClr val="565659"/>
                </a:solidFill>
                <a:latin typeface="#9Slide01 Noi dung ngan" panose="00000600000000000000" pitchFamily="2" charset="0"/>
              </a:rPr>
              <a:t>CHỦ ĐỀ LỰA CHỌN : THIẾT KẾ MỘT THUẬT TOÁN TIẾN HÓA ĐỂ GIẢI BÀI TOÁN </a:t>
            </a:r>
            <a:r>
              <a:rPr lang="vi-VN" sz="2000" dirty="0" err="1">
                <a:solidFill>
                  <a:srgbClr val="565659"/>
                </a:solidFill>
                <a:latin typeface="#9Slide01 Noi dung ngan" panose="00000600000000000000" pitchFamily="2" charset="0"/>
              </a:rPr>
              <a:t>TSP</a:t>
            </a:r>
            <a:endParaRPr lang="en-US" sz="2000" dirty="0">
              <a:solidFill>
                <a:srgbClr val="565659"/>
              </a:solidFill>
              <a:latin typeface="#9Slide01 Noi dung ngan" panose="00000600000000000000" pitchFamily="2" charset="0"/>
            </a:endParaRPr>
          </a:p>
        </p:txBody>
      </p:sp>
      <p:pic>
        <p:nvPicPr>
          <p:cNvPr id="9" name="Picture 4" descr="Trang chủ - HUST">
            <a:extLst>
              <a:ext uri="{FF2B5EF4-FFF2-40B4-BE49-F238E27FC236}">
                <a16:creationId xmlns:a16="http://schemas.microsoft.com/office/drawing/2014/main" id="{7F2328D2-06CD-423F-BD0C-7612401ECE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084"/>
          <a:stretch/>
        </p:blipFill>
        <p:spPr bwMode="auto">
          <a:xfrm>
            <a:off x="0" y="0"/>
            <a:ext cx="12192000" cy="1502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197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Right pointing backhand index with solid fill">
            <a:extLst>
              <a:ext uri="{FF2B5EF4-FFF2-40B4-BE49-F238E27FC236}">
                <a16:creationId xmlns:a16="http://schemas.microsoft.com/office/drawing/2014/main" id="{9A73F55D-B7B8-4F31-A8BB-8F0435D2E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3440" y="1557059"/>
            <a:ext cx="914400" cy="914400"/>
          </a:xfrm>
          <a:prstGeom prst="rect">
            <a:avLst/>
          </a:prstGeom>
        </p:spPr>
      </p:pic>
      <p:pic>
        <p:nvPicPr>
          <p:cNvPr id="12" name="Graphic 11" descr="Right pointing backhand index with solid fill">
            <a:extLst>
              <a:ext uri="{FF2B5EF4-FFF2-40B4-BE49-F238E27FC236}">
                <a16:creationId xmlns:a16="http://schemas.microsoft.com/office/drawing/2014/main" id="{3DA5970F-0144-45CE-BD31-3C351D6169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2320" y="3485068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AFA0DC5-4C54-4ABA-9C4D-82FCB0DD847D}"/>
              </a:ext>
            </a:extLst>
          </p:cNvPr>
          <p:cNvSpPr txBox="1"/>
          <p:nvPr/>
        </p:nvSpPr>
        <p:spPr>
          <a:xfrm>
            <a:off x="277587" y="61686"/>
            <a:ext cx="3673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Trình bày về vấn đề</a:t>
            </a:r>
            <a:endParaRPr lang="en-US" sz="3200" dirty="0">
              <a:solidFill>
                <a:schemeClr val="bg1"/>
              </a:solidFill>
              <a:latin typeface="#9Slide01 Tieu de ngan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325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AFA0DC5-4C54-4ABA-9C4D-82FCB0DD847D}"/>
              </a:ext>
            </a:extLst>
          </p:cNvPr>
          <p:cNvSpPr txBox="1"/>
          <p:nvPr/>
        </p:nvSpPr>
        <p:spPr>
          <a:xfrm>
            <a:off x="277587" y="61686"/>
            <a:ext cx="3673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Biểu đồ </a:t>
            </a:r>
            <a:r>
              <a:rPr lang="vi-VN" sz="32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use</a:t>
            </a:r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</a:t>
            </a:r>
            <a:r>
              <a:rPr lang="vi-VN" sz="32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case</a:t>
            </a:r>
            <a:endParaRPr lang="en-US" sz="3200" dirty="0">
              <a:solidFill>
                <a:schemeClr val="bg1"/>
              </a:solidFill>
              <a:latin typeface="#9Slide01 Tieu de ngan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587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AFA0DC5-4C54-4ABA-9C4D-82FCB0DD847D}"/>
              </a:ext>
            </a:extLst>
          </p:cNvPr>
          <p:cNvSpPr txBox="1"/>
          <p:nvPr/>
        </p:nvSpPr>
        <p:spPr>
          <a:xfrm>
            <a:off x="277587" y="61686"/>
            <a:ext cx="4082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>
                <a:solidFill>
                  <a:schemeClr val="bg1"/>
                </a:solidFill>
                <a:latin typeface="#9Slide01 Tieu de ngan" panose="00000800000000000000" pitchFamily="2" charset="0"/>
              </a:rPr>
              <a:t>Biểu đồ lớp tổng quát</a:t>
            </a:r>
            <a:endParaRPr lang="en-US" sz="3200" dirty="0">
              <a:solidFill>
                <a:schemeClr val="bg1"/>
              </a:solidFill>
              <a:latin typeface="#9Slide01 Tieu de ngan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258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AFA0DC5-4C54-4ABA-9C4D-82FCB0DD847D}"/>
              </a:ext>
            </a:extLst>
          </p:cNvPr>
          <p:cNvSpPr txBox="1"/>
          <p:nvPr/>
        </p:nvSpPr>
        <p:spPr>
          <a:xfrm>
            <a:off x="277587" y="61686"/>
            <a:ext cx="7527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Biểu đồ lớp của từng </a:t>
            </a:r>
            <a:r>
              <a:rPr lang="vi-VN" sz="32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package</a:t>
            </a:r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/</a:t>
            </a:r>
            <a:r>
              <a:rPr lang="vi-VN" sz="32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modules</a:t>
            </a:r>
            <a:endParaRPr lang="en-US" sz="3200" dirty="0">
              <a:solidFill>
                <a:schemeClr val="bg1"/>
              </a:solidFill>
              <a:latin typeface="#9Slide01 Tieu de ngan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234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AFA0DC5-4C54-4ABA-9C4D-82FCB0DD847D}"/>
              </a:ext>
            </a:extLst>
          </p:cNvPr>
          <p:cNvSpPr txBox="1"/>
          <p:nvPr/>
        </p:nvSpPr>
        <p:spPr>
          <a:xfrm>
            <a:off x="277587" y="61686"/>
            <a:ext cx="7527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Biểu đồ lớp của từng </a:t>
            </a:r>
            <a:r>
              <a:rPr lang="vi-VN" sz="32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package</a:t>
            </a:r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/</a:t>
            </a:r>
            <a:r>
              <a:rPr lang="vi-VN" sz="32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modules</a:t>
            </a:r>
            <a:endParaRPr lang="en-US" sz="3200" dirty="0">
              <a:solidFill>
                <a:schemeClr val="bg1"/>
              </a:solidFill>
              <a:latin typeface="#9Slide01 Tieu de ngan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269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AFA0DC5-4C54-4ABA-9C4D-82FCB0DD847D}"/>
              </a:ext>
            </a:extLst>
          </p:cNvPr>
          <p:cNvSpPr txBox="1"/>
          <p:nvPr/>
        </p:nvSpPr>
        <p:spPr>
          <a:xfrm>
            <a:off x="277587" y="61686"/>
            <a:ext cx="8605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Các kỹ thuật của </a:t>
            </a:r>
            <a:r>
              <a:rPr lang="vi-VN" sz="32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OOP</a:t>
            </a:r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trong thiết kế của nhóm</a:t>
            </a:r>
            <a:endParaRPr lang="en-US" sz="3200" dirty="0">
              <a:solidFill>
                <a:schemeClr val="bg1"/>
              </a:solidFill>
              <a:latin typeface="#9Slide01 Tieu de ngan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362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AFA0DC5-4C54-4ABA-9C4D-82FCB0DD847D}"/>
              </a:ext>
            </a:extLst>
          </p:cNvPr>
          <p:cNvSpPr txBox="1"/>
          <p:nvPr/>
        </p:nvSpPr>
        <p:spPr>
          <a:xfrm>
            <a:off x="277587" y="61686"/>
            <a:ext cx="3673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  <a:latin typeface="#9Slide01 Tieu de ngan" panose="00000800000000000000" pitchFamily="2" charset="0"/>
              </a:rPr>
              <a:t>Cơ sở lý thuyết</a:t>
            </a:r>
          </a:p>
        </p:txBody>
      </p:sp>
    </p:spTree>
    <p:extLst>
      <p:ext uri="{BB962C8B-B14F-4D97-AF65-F5344CB8AC3E}">
        <p14:creationId xmlns:p14="http://schemas.microsoft.com/office/powerpoint/2010/main" val="1237602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AFA0DC5-4C54-4ABA-9C4D-82FCB0DD847D}"/>
              </a:ext>
            </a:extLst>
          </p:cNvPr>
          <p:cNvSpPr txBox="1"/>
          <p:nvPr/>
        </p:nvSpPr>
        <p:spPr>
          <a:xfrm>
            <a:off x="277587" y="61686"/>
            <a:ext cx="3673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dirty="0" err="1">
                <a:solidFill>
                  <a:schemeClr val="bg1"/>
                </a:solidFill>
                <a:latin typeface="#9Slide01 Tieu de ngan" panose="00000800000000000000" pitchFamily="2" charset="0"/>
              </a:rPr>
              <a:t>Demo</a:t>
            </a:r>
            <a:r>
              <a:rPr lang="vi-VN" sz="3200" dirty="0">
                <a:solidFill>
                  <a:schemeClr val="bg1"/>
                </a:solidFill>
                <a:latin typeface="#9Slide01 Tieu de ngan" panose="00000800000000000000" pitchFamily="2" charset="0"/>
              </a:rPr>
              <a:t> sản phẩm</a:t>
            </a:r>
            <a:endParaRPr lang="en-US" sz="3200" dirty="0">
              <a:solidFill>
                <a:schemeClr val="bg1"/>
              </a:solidFill>
              <a:latin typeface="#9Slide01 Tieu de ngan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882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187</TotalTime>
  <Words>110</Words>
  <Application>Microsoft Office PowerPoint</Application>
  <PresentationFormat>Widescreen</PresentationFormat>
  <Paragraphs>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#9Slide01 Noi dung ngan</vt:lpstr>
      <vt:lpstr>#9Slide01 Tieu de ngan</vt:lpstr>
      <vt:lpstr>#9Slide02 Tieu de dai</vt:lpstr>
      <vt:lpstr>Arial</vt:lpstr>
      <vt:lpstr>Calibri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9Slide.vn</dc:subject>
  <dc:creator>nguye</dc:creator>
  <dc:description>9Slide.vn</dc:description>
  <cp:lastModifiedBy>Tran Trung Anh 20214989</cp:lastModifiedBy>
  <cp:revision>13</cp:revision>
  <dcterms:created xsi:type="dcterms:W3CDTF">2021-05-28T04:32:29Z</dcterms:created>
  <dcterms:modified xsi:type="dcterms:W3CDTF">2024-01-06T16:37:49Z</dcterms:modified>
  <cp:category>9Slide.vn</cp:category>
</cp:coreProperties>
</file>

<file path=docProps/thumbnail.jpeg>
</file>